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a:t>
            </a:r>
            <a:r>
              <a:rPr b="0" lang="en-AU" sz="2000" spc="-1" strike="noStrike">
                <a:latin typeface="Arial"/>
              </a:rPr>
              <a:t>edit the </a:t>
            </a:r>
            <a:r>
              <a:rPr b="0" lang="en-AU" sz="2000" spc="-1" strike="noStrike">
                <a:latin typeface="Arial"/>
              </a:rPr>
              <a:t>notes </a:t>
            </a:r>
            <a:r>
              <a:rPr b="0" lang="en-AU" sz="2000" spc="-1" strike="noStrike">
                <a:latin typeface="Arial"/>
              </a:rPr>
              <a:t>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AFBCC0E-F38E-4854-A3EC-AF46612AF10E}"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990720" y="766800"/>
            <a:ext cx="5113440" cy="3834000"/>
          </a:xfrm>
          <a:prstGeom prst="rect">
            <a:avLst/>
          </a:prstGeom>
        </p:spPr>
      </p:sp>
      <p:sp>
        <p:nvSpPr>
          <p:cNvPr id="433"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4"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C256C5C-3C1C-4D77-9166-5D26CE8F4DBB}"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B64492A-80EF-4481-85D7-64F8A64C6EB1}" type="slidenum">
              <a:rPr b="0" lang="en-US" sz="1200" spc="-1" strike="noStrike">
                <a:solidFill>
                  <a:srgbClr val="000000"/>
                </a:solidFill>
                <a:latin typeface="Arial"/>
                <a:ea typeface="+mn-ea"/>
              </a:rPr>
              <a:t>8</a:t>
            </a:fld>
            <a:endParaRPr b="0" lang="en-AU" sz="1200" spc="-1" strike="noStrike">
              <a:latin typeface="Arial"/>
            </a:endParaRPr>
          </a:p>
        </p:txBody>
      </p:sp>
      <p:sp>
        <p:nvSpPr>
          <p:cNvPr id="436"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7" name="PlaceHolder 3"/>
          <p:cNvSpPr>
            <a:spLocks noGrp="1"/>
          </p:cNvSpPr>
          <p:nvPr>
            <p:ph type="body"/>
          </p:nvPr>
        </p:nvSpPr>
        <p:spPr>
          <a:xfrm>
            <a:off x="709560" y="4862520"/>
            <a:ext cx="5667480" cy="460080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7079403-9CE1-4F9B-A59C-7BF40826985E}" type="slidenum">
              <a:rPr b="0" lang="en-US" sz="1200" spc="-1" strike="noStrike">
                <a:solidFill>
                  <a:srgbClr val="000000"/>
                </a:solidFill>
                <a:latin typeface="Arial"/>
                <a:ea typeface="+mn-ea"/>
              </a:rPr>
              <a:t>8</a:t>
            </a:fld>
            <a:endParaRPr b="0" lang="en-AU" sz="1200" spc="-1" strike="noStrike">
              <a:latin typeface="Arial"/>
            </a:endParaRPr>
          </a:p>
        </p:txBody>
      </p:sp>
      <p:sp>
        <p:nvSpPr>
          <p:cNvPr id="439" name="CustomShape 2"/>
          <p:cNvSpPr/>
          <p:nvPr/>
        </p:nvSpPr>
        <p:spPr>
          <a:xfrm>
            <a:off x="0" y="-6253200"/>
            <a:ext cx="360" cy="14047920"/>
          </a:xfrm>
          <a:prstGeom prst="rect">
            <a:avLst/>
          </a:prstGeom>
          <a:solidFill>
            <a:srgbClr val="ffffff"/>
          </a:solidFill>
          <a:ln w="9360">
            <a:solidFill>
              <a:srgbClr val="000000"/>
            </a:solidFill>
            <a:miter/>
          </a:ln>
        </p:spPr>
        <p:style>
          <a:lnRef idx="0"/>
          <a:fillRef idx="0"/>
          <a:effectRef idx="0"/>
          <a:fontRef idx="minor"/>
        </p:style>
      </p:sp>
      <p:sp>
        <p:nvSpPr>
          <p:cNvPr id="440" name="PlaceHolder 3"/>
          <p:cNvSpPr>
            <a:spLocks noGrp="1"/>
          </p:cNvSpPr>
          <p:nvPr>
            <p:ph type="body"/>
          </p:nvPr>
        </p:nvSpPr>
        <p:spPr>
          <a:xfrm>
            <a:off x="709560" y="4862520"/>
            <a:ext cx="5629320" cy="4600800"/>
          </a:xfrm>
          <a:prstGeom prst="rect">
            <a:avLst/>
          </a:prstGeom>
        </p:spPr>
        <p:txBody>
          <a:bodyPr lIns="0" rIns="0" tIns="0" bIns="0" anchor="ctr">
            <a:noAutofit/>
          </a:bodyPr>
          <a:p>
            <a:pPr marL="216000" indent="-211680">
              <a:lnSpc>
                <a:spcPct val="100000"/>
              </a:lnSpc>
              <a:spcBef>
                <a:spcPts val="451"/>
              </a:spcBef>
              <a:tabLst>
                <a:tab algn="l" pos="0"/>
              </a:tabLst>
            </a:pPr>
            <a:r>
              <a:rPr b="0" lang="en-US" sz="2000" spc="-1" strike="noStrike">
                <a:latin typeface="Arial"/>
              </a:rPr>
              <a:t>Instead of 90 days and a burned out RA, could be done in about 3 </a:t>
            </a:r>
            <a:r>
              <a:rPr b="0" lang="en-US" sz="2000" spc="-1" strike="noStrike">
                <a:latin typeface="Arial"/>
              </a:rPr>
              <a:t>hours on my laptop using TAS or 3 days using Haralick.</a:t>
            </a:r>
            <a:endParaRPr b="0" lang="en-AU" sz="2000" spc="-1" strike="noStrike">
              <a:latin typeface="Arial"/>
            </a:endParaRPr>
          </a:p>
          <a:p>
            <a:pPr marL="216000" indent="-211680">
              <a:lnSpc>
                <a:spcPct val="100000"/>
              </a:lnSpc>
              <a:tabLst>
                <a:tab algn="l" pos="0"/>
              </a:tabLst>
            </a:pPr>
            <a:r>
              <a:rPr b="0" lang="en-US" sz="2000" spc="-1" strike="noStrike">
                <a:latin typeface="Arial"/>
              </a:rPr>
              <a:t>Approach seems good. Best published results. Novel stastistics. </a:t>
            </a:r>
            <a:r>
              <a:rPr b="0" lang="en-US" sz="2000" spc="-1" strike="noStrike">
                <a:latin typeface="Arial"/>
              </a:rPr>
              <a:t>Leader in field.</a:t>
            </a:r>
            <a:endParaRPr b="0" lang="en-AU" sz="2000" spc="-1" strike="noStrike">
              <a:latin typeface="Arial"/>
            </a:endParaRPr>
          </a:p>
          <a:p>
            <a:pPr marL="216000" indent="-21168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990720" y="766800"/>
            <a:ext cx="5113440" cy="3834000"/>
          </a:xfrm>
          <a:prstGeom prst="rect">
            <a:avLst/>
          </a:prstGeom>
        </p:spPr>
      </p:sp>
      <p:sp>
        <p:nvSpPr>
          <p:cNvPr id="442"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43"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62C0612-C945-4DB9-AEB2-41E874D2B662}"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990720" y="766800"/>
            <a:ext cx="5113440" cy="3833640"/>
          </a:xfrm>
          <a:prstGeom prst="rect">
            <a:avLst/>
          </a:prstGeom>
        </p:spPr>
      </p:sp>
      <p:sp>
        <p:nvSpPr>
          <p:cNvPr id="445"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46"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150B14A-4F8C-4140-BBE8-B71BB9A00C23}"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990720" y="766800"/>
            <a:ext cx="5113440" cy="3833640"/>
          </a:xfrm>
          <a:prstGeom prst="rect">
            <a:avLst/>
          </a:prstGeom>
        </p:spPr>
      </p:sp>
      <p:sp>
        <p:nvSpPr>
          <p:cNvPr id="448"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49"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3BE233F-0D80-422B-807C-94CFD61A73B8}"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990720" y="766800"/>
            <a:ext cx="5113440" cy="3834000"/>
          </a:xfrm>
          <a:prstGeom prst="rect">
            <a:avLst/>
          </a:prstGeom>
        </p:spPr>
      </p:sp>
      <p:sp>
        <p:nvSpPr>
          <p:cNvPr id="451"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52"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5B5FE1D-459A-481A-96BF-B3137CB551A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990720" y="766800"/>
            <a:ext cx="5113440" cy="3834000"/>
          </a:xfrm>
          <a:prstGeom prst="rect">
            <a:avLst/>
          </a:prstGeom>
        </p:spPr>
      </p:sp>
      <p:sp>
        <p:nvSpPr>
          <p:cNvPr id="454"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55"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559175E-E453-4509-AD5E-C96D761198B6}"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990720" y="766800"/>
            <a:ext cx="5113440" cy="3834000"/>
          </a:xfrm>
          <a:prstGeom prst="rect">
            <a:avLst/>
          </a:prstGeom>
        </p:spPr>
      </p:sp>
      <p:sp>
        <p:nvSpPr>
          <p:cNvPr id="457"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8"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7347380-2FF8-455A-90DC-1E73699933D5}"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329C575-9213-4AC7-88E0-6A9AE1EB6D78}" type="slidenum">
              <a:rPr b="0" lang="en-US" sz="1200" spc="-1" strike="noStrike">
                <a:solidFill>
                  <a:srgbClr val="000000"/>
                </a:solidFill>
                <a:latin typeface="Arial"/>
                <a:ea typeface="+mn-ea"/>
              </a:rPr>
              <a:t>8</a:t>
            </a:fld>
            <a:endParaRPr b="0" lang="en-AU" sz="1200" spc="-1" strike="noStrike">
              <a:latin typeface="Arial"/>
            </a:endParaRPr>
          </a:p>
        </p:txBody>
      </p:sp>
      <p:sp>
        <p:nvSpPr>
          <p:cNvPr id="430" name="PlaceHolder 2"/>
          <p:cNvSpPr>
            <a:spLocks noGrp="1"/>
          </p:cNvSpPr>
          <p:nvPr>
            <p:ph type="sldImg"/>
          </p:nvPr>
        </p:nvSpPr>
        <p:spPr>
          <a:xfrm>
            <a:off x="990720" y="766800"/>
            <a:ext cx="5113440" cy="3833640"/>
          </a:xfrm>
          <a:prstGeom prst="rect">
            <a:avLst/>
          </a:prstGeom>
        </p:spPr>
      </p:sp>
      <p:sp>
        <p:nvSpPr>
          <p:cNvPr id="431" name="PlaceHolder 3"/>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990720" y="766800"/>
            <a:ext cx="5113440" cy="3834000"/>
          </a:xfrm>
          <a:prstGeom prst="rect">
            <a:avLst/>
          </a:prstGeom>
        </p:spPr>
      </p:sp>
      <p:sp>
        <p:nvSpPr>
          <p:cNvPr id="460"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1"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9E4D16D-4796-4ECA-9C8F-AEC5481A708C}"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990720" y="766800"/>
            <a:ext cx="5113440" cy="3834000"/>
          </a:xfrm>
          <a:prstGeom prst="rect">
            <a:avLst/>
          </a:prstGeom>
        </p:spPr>
      </p:sp>
      <p:sp>
        <p:nvSpPr>
          <p:cNvPr id="463"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64"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6336FF7-41DE-4E8C-81C9-DDD6846BA2AC}"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a:t>
            </a:r>
            <a:r>
              <a:rPr b="0" lang="en-AU" sz="4400" spc="-1" strike="noStrike">
                <a:latin typeface="Arial"/>
              </a:rPr>
              <a:t>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480" cy="9185400"/>
          </a:xfrm>
          <a:prstGeom prst="rect">
            <a:avLst/>
          </a:prstGeom>
          <a:ln w="0">
            <a:noFill/>
          </a:ln>
        </p:spPr>
      </p:pic>
      <p:sp>
        <p:nvSpPr>
          <p:cNvPr id="159" name="CustomShape 1"/>
          <p:cNvSpPr/>
          <p:nvPr/>
        </p:nvSpPr>
        <p:spPr>
          <a:xfrm>
            <a:off x="196920" y="1657440"/>
            <a:ext cx="7767720" cy="1465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9080" cy="157788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520" cy="1650960"/>
          </a:xfrm>
          <a:prstGeom prst="rect">
            <a:avLst/>
          </a:prstGeom>
          <a:ln w="19080">
            <a:solidFill>
              <a:schemeClr val="bg2"/>
            </a:solidFill>
            <a:miter/>
          </a:ln>
        </p:spPr>
      </p:pic>
      <p:sp>
        <p:nvSpPr>
          <p:cNvPr id="163" name="CustomShape 3"/>
          <p:cNvSpPr/>
          <p:nvPr/>
        </p:nvSpPr>
        <p:spPr>
          <a:xfrm>
            <a:off x="684360" y="2133720"/>
            <a:ext cx="7845480" cy="174780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96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680" cy="1363680"/>
          </a:xfrm>
          <a:prstGeom prst="rect">
            <a:avLst/>
          </a:prstGeom>
          <a:ln w="25560">
            <a:solidFill>
              <a:schemeClr val="bg2"/>
            </a:solidFill>
            <a:miter/>
          </a:ln>
        </p:spPr>
      </p:pic>
      <p:sp>
        <p:nvSpPr>
          <p:cNvPr id="230" name="CustomShape 2"/>
          <p:cNvSpPr/>
          <p:nvPr/>
        </p:nvSpPr>
        <p:spPr>
          <a:xfrm>
            <a:off x="1835280" y="3645000"/>
            <a:ext cx="59076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7120" cy="136368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76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4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3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20040" cy="5467320"/>
          </a:xfrm>
          <a:prstGeom prst="rect">
            <a:avLst/>
          </a:prstGeom>
          <a:noFill/>
          <a:ln w="0">
            <a:noFill/>
          </a:ln>
        </p:spPr>
        <p:style>
          <a:lnRef idx="0"/>
          <a:fillRef idx="0"/>
          <a:effectRef idx="0"/>
          <a:fontRef idx="minor"/>
        </p:style>
        <p:txBody>
          <a:bodyPr lIns="90000" rIns="90000" tIns="45000" bIns="45000">
            <a:noAutofit/>
          </a:bodyPr>
          <a:p>
            <a:pPr marL="343080" indent="-33840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11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11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920" cy="113976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4240" cy="143532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6040" cy="143532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960" cy="107496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960" cy="107496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960" cy="107496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960" cy="1074960"/>
          </a:xfrm>
          <a:prstGeom prst="rect">
            <a:avLst/>
          </a:prstGeom>
          <a:ln w="25560">
            <a:solidFill>
              <a:schemeClr val="bg2"/>
            </a:solidFill>
            <a:miter/>
          </a:ln>
        </p:spPr>
      </p:pic>
      <p:sp>
        <p:nvSpPr>
          <p:cNvPr id="246" name="CustomShape 2"/>
          <p:cNvSpPr/>
          <p:nvPr/>
        </p:nvSpPr>
        <p:spPr>
          <a:xfrm>
            <a:off x="6084720" y="1557360"/>
            <a:ext cx="229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932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404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53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4004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7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400" cy="180360"/>
          </a:xfrm>
          <a:prstGeom prst="rect">
            <a:avLst/>
          </a:prstGeom>
          <a:noFill/>
          <a:ln w="0">
            <a:noFill/>
          </a:ln>
        </p:spPr>
        <p:style>
          <a:lnRef idx="0"/>
          <a:fillRef idx="0"/>
          <a:effectRef idx="0"/>
          <a:fontRef idx="minor"/>
        </p:style>
        <p:txBody>
          <a:bodyPr lIns="0" rIns="0" tIns="0" bIns="0">
            <a:spAutoFit/>
          </a:bodyPr>
          <a:p>
            <a:pPr marL="330120" indent="-32544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560" cy="118440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9320" cy="121932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9320" cy="121932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9320" cy="121932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9320" cy="121932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9320" cy="1219320"/>
          </a:xfrm>
          <a:prstGeom prst="rect">
            <a:avLst/>
          </a:prstGeom>
          <a:ln w="19080">
            <a:solidFill>
              <a:schemeClr val="bg2"/>
            </a:solidFill>
            <a:miter/>
          </a:ln>
        </p:spPr>
      </p:pic>
      <p:pic>
        <p:nvPicPr>
          <p:cNvPr id="266" name="Picture 8" descr=""/>
          <p:cNvPicPr/>
          <p:nvPr/>
        </p:nvPicPr>
        <p:blipFill>
          <a:blip r:embed="rId6"/>
          <a:stretch/>
        </p:blipFill>
        <p:spPr>
          <a:xfrm>
            <a:off x="926280" y="2930760"/>
            <a:ext cx="1219320" cy="121932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9320" cy="121932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9320" cy="121932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760" cy="122076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9320" cy="121932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68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760" cy="1650960"/>
          </a:xfrm>
          <a:prstGeom prst="rect">
            <a:avLst/>
          </a:prstGeom>
          <a:noFill/>
          <a:ln w="0">
            <a:noFill/>
          </a:ln>
        </p:spPr>
        <p:style>
          <a:lnRef idx="0"/>
          <a:fillRef idx="0"/>
          <a:effectRef idx="0"/>
          <a:fontRef idx="minor"/>
        </p:style>
        <p:txBody>
          <a:bodyPr lIns="90000" rIns="90000" tIns="46800" bIns="46800">
            <a:noAutofit/>
          </a:bodyPr>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40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2280" cy="2041560"/>
          </a:xfrm>
          <a:prstGeom prst="rect">
            <a:avLst/>
          </a:prstGeom>
          <a:ln w="0">
            <a:noFill/>
          </a:ln>
        </p:spPr>
      </p:pic>
      <p:pic>
        <p:nvPicPr>
          <p:cNvPr id="284" name="Picture 2" descr=""/>
          <p:cNvPicPr/>
          <p:nvPr/>
        </p:nvPicPr>
        <p:blipFill>
          <a:blip r:embed="rId2"/>
          <a:srcRect l="11922" t="22804" r="51634" b="21767"/>
          <a:stretch/>
        </p:blipFill>
        <p:spPr>
          <a:xfrm rot="12940200">
            <a:off x="492480" y="806760"/>
            <a:ext cx="2032200" cy="1476360"/>
          </a:xfrm>
          <a:prstGeom prst="rect">
            <a:avLst/>
          </a:prstGeom>
          <a:ln w="0">
            <a:noFill/>
          </a:ln>
        </p:spPr>
      </p:pic>
      <p:pic>
        <p:nvPicPr>
          <p:cNvPr id="285" name="Picture 14" descr=""/>
          <p:cNvPicPr/>
          <p:nvPr/>
        </p:nvPicPr>
        <p:blipFill>
          <a:blip r:embed="rId3"/>
          <a:srcRect l="10229" t="15754" r="52275" b="13037"/>
          <a:stretch/>
        </p:blipFill>
        <p:spPr>
          <a:xfrm rot="17864400">
            <a:off x="540000" y="2102400"/>
            <a:ext cx="1751040" cy="2249640"/>
          </a:xfrm>
          <a:prstGeom prst="rect">
            <a:avLst/>
          </a:prstGeom>
          <a:ln w="0">
            <a:noFill/>
          </a:ln>
        </p:spPr>
      </p:pic>
      <p:sp>
        <p:nvSpPr>
          <p:cNvPr id="286" name="CustomShape 1"/>
          <p:cNvSpPr/>
          <p:nvPr/>
        </p:nvSpPr>
        <p:spPr>
          <a:xfrm>
            <a:off x="2755800" y="4529160"/>
            <a:ext cx="347508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508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7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60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4280" cy="17668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3280" y="28893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6"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400">
              <a:lnSpc>
                <a:spcPct val="100000"/>
              </a:lnSpc>
              <a:spcBef>
                <a:spcPts val="479"/>
              </a:spcBef>
              <a:tabLst>
                <a:tab algn="l" pos="0"/>
              </a:tabLst>
            </a:pPr>
            <a:endParaRPr b="0" lang="en-AU" sz="2400" spc="-1" strike="noStrike">
              <a:latin typeface="Arial"/>
            </a:endParaRPr>
          </a:p>
          <a:p>
            <a:pPr marL="343080" indent="-33840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7" name="Picture 1" descr=""/>
          <p:cNvPicPr/>
          <p:nvPr/>
        </p:nvPicPr>
        <p:blipFill>
          <a:blip r:embed="rId1"/>
          <a:stretch/>
        </p:blipFill>
        <p:spPr>
          <a:xfrm>
            <a:off x="755640" y="3895560"/>
            <a:ext cx="2443320" cy="2443320"/>
          </a:xfrm>
          <a:prstGeom prst="rect">
            <a:avLst/>
          </a:prstGeom>
          <a:ln w="0">
            <a:noFill/>
          </a:ln>
        </p:spPr>
      </p:pic>
      <p:pic>
        <p:nvPicPr>
          <p:cNvPr id="298" name="Picture 2" descr=""/>
          <p:cNvPicPr/>
          <p:nvPr/>
        </p:nvPicPr>
        <p:blipFill>
          <a:blip r:embed="rId2"/>
          <a:stretch/>
        </p:blipFill>
        <p:spPr>
          <a:xfrm>
            <a:off x="4284720" y="3895560"/>
            <a:ext cx="2443320" cy="2443320"/>
          </a:xfrm>
          <a:prstGeom prst="rect">
            <a:avLst/>
          </a:prstGeom>
          <a:ln w="0">
            <a:noFill/>
          </a:ln>
        </p:spPr>
      </p:pic>
      <p:sp>
        <p:nvSpPr>
          <p:cNvPr id="299"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0"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2" name="Picture 3" descr=""/>
          <p:cNvPicPr/>
          <p:nvPr/>
        </p:nvPicPr>
        <p:blipFill>
          <a:blip r:embed="rId1"/>
          <a:stretch/>
        </p:blipFill>
        <p:spPr>
          <a:xfrm>
            <a:off x="611280" y="2467080"/>
            <a:ext cx="2517840" cy="2514600"/>
          </a:xfrm>
          <a:prstGeom prst="rect">
            <a:avLst/>
          </a:prstGeom>
          <a:ln w="0">
            <a:noFill/>
          </a:ln>
        </p:spPr>
      </p:pic>
      <p:pic>
        <p:nvPicPr>
          <p:cNvPr id="303" name="Picture 4" descr=""/>
          <p:cNvPicPr/>
          <p:nvPr/>
        </p:nvPicPr>
        <p:blipFill>
          <a:blip r:embed="rId2"/>
          <a:stretch/>
        </p:blipFill>
        <p:spPr>
          <a:xfrm>
            <a:off x="4935600" y="2089080"/>
            <a:ext cx="2838600" cy="2838600"/>
          </a:xfrm>
          <a:prstGeom prst="rect">
            <a:avLst/>
          </a:prstGeom>
          <a:ln w="0">
            <a:noFill/>
          </a:ln>
        </p:spPr>
      </p:pic>
      <p:sp>
        <p:nvSpPr>
          <p:cNvPr id="304" name="CustomShape 2"/>
          <p:cNvSpPr/>
          <p:nvPr/>
        </p:nvSpPr>
        <p:spPr>
          <a:xfrm>
            <a:off x="2973240" y="3325680"/>
            <a:ext cx="28386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5" name="CustomShape 3"/>
          <p:cNvSpPr/>
          <p:nvPr/>
        </p:nvSpPr>
        <p:spPr>
          <a:xfrm>
            <a:off x="1873080" y="3510000"/>
            <a:ext cx="10749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6" name="CustomShape 4"/>
          <p:cNvSpPr/>
          <p:nvPr/>
        </p:nvSpPr>
        <p:spPr>
          <a:xfrm>
            <a:off x="5276880" y="3514680"/>
            <a:ext cx="10764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8" name="CustomShape 6"/>
          <p:cNvSpPr/>
          <p:nvPr/>
        </p:nvSpPr>
        <p:spPr>
          <a:xfrm>
            <a:off x="5197320" y="4143240"/>
            <a:ext cx="12351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9" name="CustomShape 7"/>
          <p:cNvSpPr/>
          <p:nvPr/>
        </p:nvSpPr>
        <p:spPr>
          <a:xfrm>
            <a:off x="457200" y="1125360"/>
            <a:ext cx="8466120" cy="16858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11" name="CustomShape 2"/>
          <p:cNvSpPr/>
          <p:nvPr/>
        </p:nvSpPr>
        <p:spPr>
          <a:xfrm>
            <a:off x="457200" y="1051200"/>
            <a:ext cx="8224920" cy="561204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12" name="Picture 2" descr="Chart, box and whisker chart&#10;&#10;Description automatically generated"/>
          <p:cNvPicPr/>
          <p:nvPr/>
        </p:nvPicPr>
        <p:blipFill>
          <a:blip r:embed="rId2"/>
          <a:stretch/>
        </p:blipFill>
        <p:spPr>
          <a:xfrm>
            <a:off x="1532520" y="2107440"/>
            <a:ext cx="4898880" cy="325692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11">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Content Placeholder 3" descr=""/>
          <p:cNvPicPr/>
          <p:nvPr/>
        </p:nvPicPr>
        <p:blipFill>
          <a:blip r:embed="rId1"/>
          <a:stretch/>
        </p:blipFill>
        <p:spPr>
          <a:xfrm>
            <a:off x="0" y="0"/>
            <a:ext cx="10117080" cy="6853320"/>
          </a:xfrm>
          <a:prstGeom prst="rect">
            <a:avLst/>
          </a:prstGeom>
          <a:ln w="0">
            <a:noFill/>
          </a:ln>
        </p:spPr>
      </p:pic>
      <p:sp>
        <p:nvSpPr>
          <p:cNvPr id="31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5" name="CustomShape 2"/>
          <p:cNvSpPr/>
          <p:nvPr/>
        </p:nvSpPr>
        <p:spPr>
          <a:xfrm>
            <a:off x="5438160" y="1143000"/>
            <a:ext cx="367884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7" name="Content Placeholder 3" descr=""/>
          <p:cNvPicPr/>
          <p:nvPr/>
        </p:nvPicPr>
        <p:blipFill>
          <a:blip r:embed="rId1"/>
          <a:stretch/>
        </p:blipFill>
        <p:spPr>
          <a:xfrm>
            <a:off x="4608360" y="1251000"/>
            <a:ext cx="3487680" cy="3487680"/>
          </a:xfrm>
          <a:prstGeom prst="rect">
            <a:avLst/>
          </a:prstGeom>
          <a:ln w="0">
            <a:noFill/>
          </a:ln>
        </p:spPr>
      </p:pic>
      <p:pic>
        <p:nvPicPr>
          <p:cNvPr id="318" name="Picture 4" descr=""/>
          <p:cNvPicPr/>
          <p:nvPr/>
        </p:nvPicPr>
        <p:blipFill>
          <a:blip r:embed="rId2"/>
          <a:stretch/>
        </p:blipFill>
        <p:spPr>
          <a:xfrm>
            <a:off x="792000" y="1251000"/>
            <a:ext cx="3487680" cy="3487680"/>
          </a:xfrm>
          <a:prstGeom prst="rect">
            <a:avLst/>
          </a:prstGeom>
          <a:ln w="0">
            <a:noFill/>
          </a:ln>
        </p:spPr>
      </p:pic>
      <p:sp>
        <p:nvSpPr>
          <p:cNvPr id="319" name="CustomShape 2"/>
          <p:cNvSpPr/>
          <p:nvPr/>
        </p:nvSpPr>
        <p:spPr>
          <a:xfrm>
            <a:off x="800280" y="4943520"/>
            <a:ext cx="37306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20" name="CustomShape 3"/>
          <p:cNvSpPr/>
          <p:nvPr/>
        </p:nvSpPr>
        <p:spPr>
          <a:xfrm>
            <a:off x="4608360" y="4951440"/>
            <a:ext cx="43149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193760" y="2585160"/>
            <a:ext cx="6981840" cy="10494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3"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3">
                                            <p:txEl>
                                              <p:pRg st="2" end="2"/>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3">
                                            <p:txEl>
                                              <p:pRg st="3" end="3"/>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5" name="Content Placeholder 4" descr=""/>
          <p:cNvPicPr/>
          <p:nvPr/>
        </p:nvPicPr>
        <p:blipFill>
          <a:blip r:embed="rId1"/>
          <a:stretch/>
        </p:blipFill>
        <p:spPr>
          <a:xfrm>
            <a:off x="457200" y="1728720"/>
            <a:ext cx="8224920" cy="3789360"/>
          </a:xfrm>
          <a:prstGeom prst="rect">
            <a:avLst/>
          </a:prstGeom>
          <a:ln w="0">
            <a:noFill/>
          </a:ln>
        </p:spPr>
      </p:pic>
      <p:sp>
        <p:nvSpPr>
          <p:cNvPr id="326" name="CustomShape 2"/>
          <p:cNvSpPr/>
          <p:nvPr/>
        </p:nvSpPr>
        <p:spPr>
          <a:xfrm>
            <a:off x="3816360" y="6345360"/>
            <a:ext cx="6816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58920" y="17002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8" name="Picture 3" descr=""/>
          <p:cNvPicPr/>
          <p:nvPr/>
        </p:nvPicPr>
        <p:blipFill>
          <a:blip r:embed="rId1"/>
          <a:stretch/>
        </p:blipFill>
        <p:spPr>
          <a:xfrm>
            <a:off x="2879640" y="2708280"/>
            <a:ext cx="3200400" cy="3200400"/>
          </a:xfrm>
          <a:prstGeom prst="rect">
            <a:avLst/>
          </a:prstGeom>
          <a:ln w="0">
            <a:noFill/>
          </a:ln>
        </p:spPr>
      </p:pic>
      <p:sp>
        <p:nvSpPr>
          <p:cNvPr id="329"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503280" y="130500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2" name="CustomShape 2"/>
          <p:cNvSpPr/>
          <p:nvPr/>
        </p:nvSpPr>
        <p:spPr>
          <a:xfrm>
            <a:off x="250920" y="1314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3" name="Picture 3" descr=""/>
          <p:cNvPicPr/>
          <p:nvPr/>
        </p:nvPicPr>
        <p:blipFill>
          <a:blip r:embed="rId1"/>
          <a:stretch/>
        </p:blipFill>
        <p:spPr>
          <a:xfrm>
            <a:off x="6408720" y="3789360"/>
            <a:ext cx="2570400" cy="2521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5" name="CustomShape 2"/>
          <p:cNvSpPr/>
          <p:nvPr/>
        </p:nvSpPr>
        <p:spPr>
          <a:xfrm flipH="1">
            <a:off x="786960" y="1125360"/>
            <a:ext cx="7736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6" name="Picture 4" descr=""/>
          <p:cNvPicPr/>
          <p:nvPr/>
        </p:nvPicPr>
        <p:blipFill>
          <a:blip r:embed="rId1"/>
          <a:stretch/>
        </p:blipFill>
        <p:spPr>
          <a:xfrm>
            <a:off x="1943280" y="2023920"/>
            <a:ext cx="4915080" cy="4083120"/>
          </a:xfrm>
          <a:prstGeom prst="rect">
            <a:avLst/>
          </a:prstGeom>
          <a:ln w="0">
            <a:noFill/>
          </a:ln>
        </p:spPr>
      </p:pic>
      <p:sp>
        <p:nvSpPr>
          <p:cNvPr id="337"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8"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9" name="CustomShape 5"/>
          <p:cNvSpPr/>
          <p:nvPr/>
        </p:nvSpPr>
        <p:spPr>
          <a:xfrm>
            <a:off x="1584360" y="2503440"/>
            <a:ext cx="316080" cy="849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0"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1" name="CustomShape 7"/>
          <p:cNvSpPr/>
          <p:nvPr/>
        </p:nvSpPr>
        <p:spPr>
          <a:xfrm>
            <a:off x="1476360" y="3105000"/>
            <a:ext cx="424080" cy="390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3"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10"/>
          <p:cNvSpPr/>
          <p:nvPr/>
        </p:nvSpPr>
        <p:spPr>
          <a:xfrm>
            <a:off x="990720" y="3611520"/>
            <a:ext cx="909720" cy="41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5"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6" name="CustomShape 12"/>
          <p:cNvSpPr/>
          <p:nvPr/>
        </p:nvSpPr>
        <p:spPr>
          <a:xfrm>
            <a:off x="1187280" y="4581360"/>
            <a:ext cx="712800" cy="181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7"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8" name="CustomShape 14"/>
          <p:cNvSpPr/>
          <p:nvPr/>
        </p:nvSpPr>
        <p:spPr>
          <a:xfrm flipV="1">
            <a:off x="1150920" y="4936680"/>
            <a:ext cx="749520" cy="498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9" name="CustomShape 15"/>
          <p:cNvSpPr/>
          <p:nvPr/>
        </p:nvSpPr>
        <p:spPr>
          <a:xfrm>
            <a:off x="4859280" y="6289560"/>
            <a:ext cx="431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0" name="CustomShape 16"/>
          <p:cNvSpPr/>
          <p:nvPr/>
        </p:nvSpPr>
        <p:spPr>
          <a:xfrm>
            <a:off x="388800" y="6491160"/>
            <a:ext cx="402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2" name="Picture 2" descr=""/>
          <p:cNvPicPr/>
          <p:nvPr/>
        </p:nvPicPr>
        <p:blipFill>
          <a:blip r:embed="rId1"/>
          <a:stretch/>
        </p:blipFill>
        <p:spPr>
          <a:xfrm>
            <a:off x="4578480" y="1160640"/>
            <a:ext cx="3546720" cy="1111320"/>
          </a:xfrm>
          <a:prstGeom prst="rect">
            <a:avLst/>
          </a:prstGeom>
          <a:ln w="0">
            <a:noFill/>
          </a:ln>
        </p:spPr>
      </p:pic>
      <p:sp>
        <p:nvSpPr>
          <p:cNvPr id="353"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4" name="CustomShape 3"/>
          <p:cNvSpPr/>
          <p:nvPr/>
        </p:nvSpPr>
        <p:spPr>
          <a:xfrm rot="16200000">
            <a:off x="4339080" y="1577160"/>
            <a:ext cx="11476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5"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6"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840" cy="5538960"/>
          </a:xfrm>
          <a:prstGeom prst="rect">
            <a:avLst/>
          </a:prstGeom>
          <a:noFill/>
          <a:ln w="0">
            <a:noFill/>
          </a:ln>
        </p:spPr>
        <p:style>
          <a:lnRef idx="0"/>
          <a:fillRef idx="0"/>
          <a:effectRef idx="0"/>
          <a:fontRef idx="minor"/>
        </p:style>
        <p:txBody>
          <a:bodyPr lIns="90000" rIns="90000" tIns="45000" bIns="45000">
            <a:noAutofit/>
          </a:bodyPr>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8" name="Picture 2" descr=""/>
          <p:cNvPicPr/>
          <p:nvPr/>
        </p:nvPicPr>
        <p:blipFill>
          <a:blip r:embed="rId1"/>
          <a:stretch/>
        </p:blipFill>
        <p:spPr>
          <a:xfrm>
            <a:off x="4032360" y="1665360"/>
            <a:ext cx="4491000" cy="3711600"/>
          </a:xfrm>
          <a:prstGeom prst="rect">
            <a:avLst/>
          </a:prstGeom>
          <a:ln w="0">
            <a:noFill/>
          </a:ln>
        </p:spPr>
      </p:pic>
      <p:sp>
        <p:nvSpPr>
          <p:cNvPr id="359" name="CustomShape 2"/>
          <p:cNvSpPr/>
          <p:nvPr/>
        </p:nvSpPr>
        <p:spPr>
          <a:xfrm>
            <a:off x="457200" y="1341360"/>
            <a:ext cx="346248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0" name="CustomShape 3"/>
          <p:cNvSpPr/>
          <p:nvPr/>
        </p:nvSpPr>
        <p:spPr>
          <a:xfrm>
            <a:off x="3743280" y="2313000"/>
            <a:ext cx="1508040" cy="390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2" name="CustomShape 2"/>
          <p:cNvSpPr/>
          <p:nvPr/>
        </p:nvSpPr>
        <p:spPr>
          <a:xfrm>
            <a:off x="100440" y="1371600"/>
            <a:ext cx="346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3" name="Picture 341" descr=""/>
          <p:cNvPicPr/>
          <p:nvPr/>
        </p:nvPicPr>
        <p:blipFill>
          <a:blip r:embed="rId1"/>
          <a:stretch/>
        </p:blipFill>
        <p:spPr>
          <a:xfrm>
            <a:off x="3648600" y="1326240"/>
            <a:ext cx="5397840" cy="3608280"/>
          </a:xfrm>
          <a:prstGeom prst="rect">
            <a:avLst/>
          </a:prstGeom>
          <a:ln w="0">
            <a:noFill/>
          </a:ln>
        </p:spPr>
      </p:pic>
      <p:sp>
        <p:nvSpPr>
          <p:cNvPr id="364" name="CustomShape 3"/>
          <p:cNvSpPr/>
          <p:nvPr/>
        </p:nvSpPr>
        <p:spPr>
          <a:xfrm flipV="1">
            <a:off x="2834640" y="2827800"/>
            <a:ext cx="1185480" cy="12769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5" name="CustomShape 4"/>
          <p:cNvSpPr/>
          <p:nvPr/>
        </p:nvSpPr>
        <p:spPr>
          <a:xfrm flipV="1">
            <a:off x="3291840" y="3745440"/>
            <a:ext cx="819720" cy="13683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5"/>
          <p:cNvSpPr/>
          <p:nvPr/>
        </p:nvSpPr>
        <p:spPr>
          <a:xfrm>
            <a:off x="4297680" y="5359680"/>
            <a:ext cx="42030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8" name="Picture 2" descr=""/>
          <p:cNvPicPr/>
          <p:nvPr/>
        </p:nvPicPr>
        <p:blipFill>
          <a:blip r:embed="rId1"/>
          <a:stretch/>
        </p:blipFill>
        <p:spPr>
          <a:xfrm>
            <a:off x="6708600" y="981000"/>
            <a:ext cx="2133720" cy="2133720"/>
          </a:xfrm>
          <a:prstGeom prst="rect">
            <a:avLst/>
          </a:prstGeom>
          <a:ln w="0">
            <a:noFill/>
          </a:ln>
        </p:spPr>
      </p:pic>
      <p:pic>
        <p:nvPicPr>
          <p:cNvPr id="369" name="Picture 3" descr=""/>
          <p:cNvPicPr/>
          <p:nvPr/>
        </p:nvPicPr>
        <p:blipFill>
          <a:blip r:embed="rId2"/>
          <a:stretch/>
        </p:blipFill>
        <p:spPr>
          <a:xfrm>
            <a:off x="6702480" y="3191040"/>
            <a:ext cx="2133720" cy="2135160"/>
          </a:xfrm>
          <a:prstGeom prst="rect">
            <a:avLst/>
          </a:prstGeom>
          <a:ln w="0">
            <a:noFill/>
          </a:ln>
        </p:spPr>
      </p:pic>
      <p:sp>
        <p:nvSpPr>
          <p:cNvPr id="370"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503280" y="170028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3" name="Picture 3" descr=""/>
          <p:cNvPicPr/>
          <p:nvPr/>
        </p:nvPicPr>
        <p:blipFill>
          <a:blip r:embed="rId1"/>
          <a:stretch/>
        </p:blipFill>
        <p:spPr>
          <a:xfrm>
            <a:off x="6048360" y="1706400"/>
            <a:ext cx="2739960" cy="2741760"/>
          </a:xfrm>
          <a:prstGeom prst="rect">
            <a:avLst/>
          </a:prstGeom>
          <a:ln w="0">
            <a:noFill/>
          </a:ln>
        </p:spPr>
      </p:pic>
      <p:sp>
        <p:nvSpPr>
          <p:cNvPr id="374" name="CustomShape 2"/>
          <p:cNvSpPr/>
          <p:nvPr/>
        </p:nvSpPr>
        <p:spPr>
          <a:xfrm>
            <a:off x="5403960" y="6532560"/>
            <a:ext cx="402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5" name="CustomShape 3"/>
          <p:cNvSpPr/>
          <p:nvPr/>
        </p:nvSpPr>
        <p:spPr>
          <a:xfrm>
            <a:off x="179280" y="1130400"/>
            <a:ext cx="579276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6" name="CustomShape 4"/>
          <p:cNvSpPr/>
          <p:nvPr/>
        </p:nvSpPr>
        <p:spPr>
          <a:xfrm>
            <a:off x="6066000" y="1009800"/>
            <a:ext cx="1614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7" name="CustomShape 5"/>
          <p:cNvSpPr/>
          <p:nvPr/>
        </p:nvSpPr>
        <p:spPr>
          <a:xfrm>
            <a:off x="7020000" y="1298520"/>
            <a:ext cx="114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8" name="CustomShape 6"/>
          <p:cNvSpPr/>
          <p:nvPr/>
        </p:nvSpPr>
        <p:spPr>
          <a:xfrm>
            <a:off x="8028000" y="888840"/>
            <a:ext cx="14004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79" name="CustomShape 7"/>
          <p:cNvSpPr/>
          <p:nvPr/>
        </p:nvSpPr>
        <p:spPr>
          <a:xfrm flipH="1">
            <a:off x="8491320" y="1195560"/>
            <a:ext cx="103320" cy="622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8"/>
          <p:cNvSpPr/>
          <p:nvPr/>
        </p:nvSpPr>
        <p:spPr>
          <a:xfrm flipH="1">
            <a:off x="7052040" y="1606680"/>
            <a:ext cx="679680" cy="10256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9"/>
          <p:cNvSpPr/>
          <p:nvPr/>
        </p:nvSpPr>
        <p:spPr>
          <a:xfrm>
            <a:off x="6624720" y="1298520"/>
            <a:ext cx="238320" cy="1154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10"/>
          <p:cNvSpPr/>
          <p:nvPr/>
        </p:nvSpPr>
        <p:spPr>
          <a:xfrm flipH="1" flipV="1">
            <a:off x="7679880" y="4036680"/>
            <a:ext cx="227160" cy="569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4" name="CustomShape 12"/>
          <p:cNvSpPr/>
          <p:nvPr/>
        </p:nvSpPr>
        <p:spPr>
          <a:xfrm flipH="1">
            <a:off x="6079680" y="4716360"/>
            <a:ext cx="15764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5" name="CustomShape 13"/>
          <p:cNvSpPr/>
          <p:nvPr/>
        </p:nvSpPr>
        <p:spPr>
          <a:xfrm flipV="1">
            <a:off x="6443640" y="3960360"/>
            <a:ext cx="266760" cy="841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7" name="CustomShape 2"/>
          <p:cNvSpPr/>
          <p:nvPr/>
        </p:nvSpPr>
        <p:spPr>
          <a:xfrm>
            <a:off x="287280" y="1268280"/>
            <a:ext cx="605484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8" name="Picture 3" descr=""/>
          <p:cNvPicPr/>
          <p:nvPr/>
        </p:nvPicPr>
        <p:blipFill>
          <a:blip r:embed="rId1"/>
          <a:stretch/>
        </p:blipFill>
        <p:spPr>
          <a:xfrm>
            <a:off x="6275520" y="1184400"/>
            <a:ext cx="2576520" cy="2640240"/>
          </a:xfrm>
          <a:prstGeom prst="rect">
            <a:avLst/>
          </a:prstGeom>
          <a:ln w="0">
            <a:noFill/>
          </a:ln>
        </p:spPr>
      </p:pic>
      <p:pic>
        <p:nvPicPr>
          <p:cNvPr id="389" name="Picture 4" descr=""/>
          <p:cNvPicPr/>
          <p:nvPr/>
        </p:nvPicPr>
        <p:blipFill>
          <a:blip r:embed="rId2"/>
          <a:stretch/>
        </p:blipFill>
        <p:spPr>
          <a:xfrm>
            <a:off x="6275520" y="3933720"/>
            <a:ext cx="2576520" cy="26542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1" name="Picture 1" descr=""/>
          <p:cNvPicPr/>
          <p:nvPr/>
        </p:nvPicPr>
        <p:blipFill>
          <a:blip r:embed="rId1"/>
          <a:stretch/>
        </p:blipFill>
        <p:spPr>
          <a:xfrm>
            <a:off x="611280" y="1052640"/>
            <a:ext cx="2084400" cy="5492880"/>
          </a:xfrm>
          <a:prstGeom prst="rect">
            <a:avLst/>
          </a:prstGeom>
          <a:ln w="0">
            <a:noFill/>
          </a:ln>
        </p:spPr>
      </p:pic>
      <p:sp>
        <p:nvSpPr>
          <p:cNvPr id="392" name="CustomShape 2"/>
          <p:cNvSpPr/>
          <p:nvPr/>
        </p:nvSpPr>
        <p:spPr>
          <a:xfrm>
            <a:off x="2951280" y="981000"/>
            <a:ext cx="562284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450720" y="81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4" name="CustomShape 2"/>
          <p:cNvSpPr/>
          <p:nvPr/>
        </p:nvSpPr>
        <p:spPr>
          <a:xfrm>
            <a:off x="533520" y="858960"/>
            <a:ext cx="853452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5" name="Picture 2" descr=""/>
          <p:cNvPicPr/>
          <p:nvPr/>
        </p:nvPicPr>
        <p:blipFill>
          <a:blip r:embed="rId1"/>
          <a:stretch/>
        </p:blipFill>
        <p:spPr>
          <a:xfrm>
            <a:off x="6516720" y="858960"/>
            <a:ext cx="2416320" cy="24163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7" name="CustomShape 2"/>
          <p:cNvSpPr/>
          <p:nvPr/>
        </p:nvSpPr>
        <p:spPr>
          <a:xfrm>
            <a:off x="503280" y="1057320"/>
            <a:ext cx="795204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8" name="CustomShape 3"/>
          <p:cNvSpPr/>
          <p:nvPr/>
        </p:nvSpPr>
        <p:spPr>
          <a:xfrm>
            <a:off x="5041800" y="2975040"/>
            <a:ext cx="21132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9" name="CustomShape 4"/>
          <p:cNvSpPr/>
          <p:nvPr/>
        </p:nvSpPr>
        <p:spPr>
          <a:xfrm>
            <a:off x="6645240" y="319248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5"/>
          <p:cNvSpPr/>
          <p:nvPr/>
        </p:nvSpPr>
        <p:spPr>
          <a:xfrm>
            <a:off x="6265800" y="269244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6"/>
          <p:cNvSpPr/>
          <p:nvPr/>
        </p:nvSpPr>
        <p:spPr>
          <a:xfrm>
            <a:off x="5907240" y="394344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7"/>
          <p:cNvSpPr/>
          <p:nvPr/>
        </p:nvSpPr>
        <p:spPr>
          <a:xfrm>
            <a:off x="4929120" y="448776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8"/>
          <p:cNvSpPr/>
          <p:nvPr/>
        </p:nvSpPr>
        <p:spPr>
          <a:xfrm>
            <a:off x="6710400" y="415908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9"/>
          <p:cNvSpPr/>
          <p:nvPr/>
        </p:nvSpPr>
        <p:spPr>
          <a:xfrm>
            <a:off x="5864400" y="334656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10"/>
          <p:cNvSpPr/>
          <p:nvPr/>
        </p:nvSpPr>
        <p:spPr>
          <a:xfrm>
            <a:off x="8066160" y="355140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1"/>
          <p:cNvSpPr/>
          <p:nvPr/>
        </p:nvSpPr>
        <p:spPr>
          <a:xfrm>
            <a:off x="5815080" y="198900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2"/>
          <p:cNvSpPr/>
          <p:nvPr/>
        </p:nvSpPr>
        <p:spPr>
          <a:xfrm>
            <a:off x="5214960" y="370188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09" name="CustomShape 14"/>
          <p:cNvSpPr/>
          <p:nvPr/>
        </p:nvSpPr>
        <p:spPr>
          <a:xfrm>
            <a:off x="4492800" y="2336760"/>
            <a:ext cx="3543480" cy="294012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1" name="CustomShape 2"/>
          <p:cNvSpPr/>
          <p:nvPr/>
        </p:nvSpPr>
        <p:spPr>
          <a:xfrm>
            <a:off x="250920" y="1413000"/>
            <a:ext cx="5180040" cy="4478760"/>
          </a:xfrm>
          <a:prstGeom prst="rect">
            <a:avLst/>
          </a:prstGeom>
          <a:noFill/>
          <a:ln w="0">
            <a:noFill/>
          </a:ln>
        </p:spPr>
        <p:style>
          <a:lnRef idx="0"/>
          <a:fillRef idx="0"/>
          <a:effectRef idx="0"/>
          <a:fontRef idx="minor"/>
        </p:style>
        <p:txBody>
          <a:bodyPr lIns="90000" rIns="90000" tIns="45000" bIns="45000">
            <a:spAutoFit/>
          </a:bodyPr>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2" name="Picture 4" descr=""/>
          <p:cNvPicPr/>
          <p:nvPr/>
        </p:nvPicPr>
        <p:blipFill>
          <a:blip r:embed="rId1"/>
          <a:stretch/>
        </p:blipFill>
        <p:spPr>
          <a:xfrm>
            <a:off x="5435640" y="1413000"/>
            <a:ext cx="3567240" cy="3487680"/>
          </a:xfrm>
          <a:prstGeom prst="rect">
            <a:avLst/>
          </a:prstGeom>
          <a:ln w="0">
            <a:noFill/>
          </a:ln>
        </p:spPr>
      </p:pic>
      <p:sp>
        <p:nvSpPr>
          <p:cNvPr id="413" name="CustomShape 3"/>
          <p:cNvSpPr/>
          <p:nvPr/>
        </p:nvSpPr>
        <p:spPr>
          <a:xfrm>
            <a:off x="250920" y="5401800"/>
            <a:ext cx="875196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920" cy="58784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5" name="CustomShape 2"/>
          <p:cNvSpPr/>
          <p:nvPr/>
        </p:nvSpPr>
        <p:spPr>
          <a:xfrm>
            <a:off x="755640" y="1125360"/>
            <a:ext cx="647532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6" name="Picture 2" descr=""/>
          <p:cNvPicPr/>
          <p:nvPr/>
        </p:nvPicPr>
        <p:blipFill>
          <a:blip r:embed="rId1"/>
          <a:stretch/>
        </p:blipFill>
        <p:spPr>
          <a:xfrm>
            <a:off x="7236000" y="1160640"/>
            <a:ext cx="1787760" cy="52038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8" name="CustomShape 2"/>
          <p:cNvSpPr/>
          <p:nvPr/>
        </p:nvSpPr>
        <p:spPr>
          <a:xfrm>
            <a:off x="457200" y="944640"/>
            <a:ext cx="827568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503280" y="130500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1"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1044720" y="2602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3" name="CustomShape 2"/>
          <p:cNvSpPr/>
          <p:nvPr/>
        </p:nvSpPr>
        <p:spPr>
          <a:xfrm>
            <a:off x="288000" y="936000"/>
            <a:ext cx="86752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4" name="Picture 4" descr=""/>
          <p:cNvPicPr/>
          <p:nvPr/>
        </p:nvPicPr>
        <p:blipFill>
          <a:blip r:embed="rId1"/>
          <a:stretch/>
        </p:blipFill>
        <p:spPr>
          <a:xfrm>
            <a:off x="5867280" y="152280"/>
            <a:ext cx="3156120" cy="24796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6" name="CustomShape 2"/>
          <p:cNvSpPr/>
          <p:nvPr/>
        </p:nvSpPr>
        <p:spPr>
          <a:xfrm>
            <a:off x="457200" y="100980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8" name="CustomShape 2"/>
          <p:cNvSpPr/>
          <p:nvPr/>
        </p:nvSpPr>
        <p:spPr>
          <a:xfrm>
            <a:off x="457200" y="1009800"/>
            <a:ext cx="8224920" cy="4996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2120" cy="561204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600" cy="6660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600" cy="6660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600" cy="6660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600" cy="6660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600" cy="6660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600" cy="6660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600" cy="6660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600" cy="6660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600" cy="6660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600" cy="6660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600" cy="6660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2000" cy="346320"/>
            <a:chOff x="5400000" y="1607760"/>
            <a:chExt cx="252000" cy="346320"/>
          </a:xfrm>
        </p:grpSpPr>
        <p:sp>
          <p:nvSpPr>
            <p:cNvPr id="205" name="CustomShape 32"/>
            <p:cNvSpPr/>
            <p:nvPr/>
          </p:nvSpPr>
          <p:spPr>
            <a:xfrm>
              <a:off x="5580000" y="1882080"/>
              <a:ext cx="72000" cy="72000"/>
            </a:xfrm>
            <a:prstGeom prst="ellipse">
              <a:avLst/>
            </a:prstGeom>
            <a:solidFill>
              <a:srgbClr val="eeeeee"/>
            </a:solidFill>
            <a:ln w="9360">
              <a:solidFill>
                <a:schemeClr val="tx1"/>
              </a:solidFill>
              <a:round/>
            </a:ln>
          </p:spPr>
          <p:style>
            <a:lnRef idx="0"/>
            <a:fillRef idx="0"/>
            <a:effectRef idx="0"/>
            <a:fontRef idx="minor"/>
          </p:style>
        </p:sp>
        <p:sp>
          <p:nvSpPr>
            <p:cNvPr id="206" name="TextShape 33"/>
            <p:cNvSpPr txBox="1"/>
            <p:nvPr/>
          </p:nvSpPr>
          <p:spPr>
            <a:xfrm>
              <a:off x="5400000" y="1607760"/>
              <a:ext cx="180000" cy="346320"/>
            </a:xfrm>
            <a:prstGeom prst="rect">
              <a:avLst/>
            </a:prstGeom>
            <a:noFill/>
            <a:ln w="0">
              <a:noFill/>
            </a:ln>
          </p:spPr>
          <p:txBody>
            <a:bodyPr lIns="90000" rIns="90000" tIns="45000" bIns="45000">
              <a:noAutofit/>
            </a:bodyPr>
            <a:p>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8160" cy="776520"/>
          </a:xfrm>
          <a:prstGeom prst="rect">
            <a:avLst/>
          </a:prstGeom>
          <a:noFill/>
          <a:ln w="0">
            <a:noFill/>
          </a:ln>
        </p:spPr>
        <p:style>
          <a:lnRef idx="0"/>
          <a:fillRef idx="0"/>
          <a:effectRef idx="0"/>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440" cy="5398560"/>
          </a:xfrm>
          <a:prstGeom prst="rect">
            <a:avLst/>
          </a:prstGeom>
          <a:noFill/>
          <a:ln w="0">
            <a:noFill/>
          </a:ln>
        </p:spPr>
        <p:style>
          <a:lnRef idx="0"/>
          <a:fillRef idx="0"/>
          <a:effectRef idx="0"/>
          <a:fontRef idx="minor"/>
        </p:style>
        <p:txBody>
          <a:bodyPr lIns="90000" rIns="90000" tIns="45000" bIns="45000">
            <a:normAutofit/>
          </a:bodyPr>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56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8160" cy="776520"/>
          </a:xfrm>
          <a:prstGeom prst="rect">
            <a:avLst/>
          </a:prstGeom>
          <a:noFill/>
          <a:ln w="0">
            <a:noFill/>
          </a:ln>
        </p:spPr>
        <p:style>
          <a:lnRef idx="0"/>
          <a:fillRef idx="0"/>
          <a:effectRef idx="0"/>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560" cy="5472360"/>
          </a:xfrm>
          <a:prstGeom prst="rect">
            <a:avLst/>
          </a:prstGeom>
          <a:noFill/>
          <a:ln w="0">
            <a:noFill/>
          </a:ln>
        </p:spPr>
        <p:style>
          <a:lnRef idx="0"/>
          <a:fillRef idx="0"/>
          <a:effectRef idx="0"/>
          <a:fontRef idx="minor"/>
        </p:style>
        <p:txBody>
          <a:bodyPr lIns="90000" rIns="90000" tIns="45000" bIns="45000">
            <a:normAutofit fontScale="89000"/>
          </a:bodyPr>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1280">
              <a:lnSpc>
                <a:spcPct val="100000"/>
              </a:lnSpc>
              <a:spcBef>
                <a:spcPts val="499"/>
              </a:spcBef>
              <a:tabLst>
                <a:tab algn="l" pos="0"/>
              </a:tabLst>
            </a:pPr>
            <a:endParaRPr b="0" lang="en-AU" sz="2000" spc="-1" strike="noStrike">
              <a:latin typeface="Arial"/>
            </a:endParaRPr>
          </a:p>
          <a:p>
            <a:pPr marL="342720" indent="-341280">
              <a:lnSpc>
                <a:spcPct val="100000"/>
              </a:lnSpc>
              <a:spcBef>
                <a:spcPts val="249"/>
              </a:spcBef>
              <a:tabLst>
                <a:tab algn="l" pos="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920" cy="4996080"/>
          </a:xfrm>
          <a:prstGeom prst="rect">
            <a:avLst/>
          </a:prstGeom>
          <a:noFill/>
          <a:ln w="0">
            <a:noFill/>
          </a:ln>
        </p:spPr>
        <p:style>
          <a:lnRef idx="0"/>
          <a:fillRef idx="0"/>
          <a:effectRef idx="0"/>
          <a:fontRef idx="minor"/>
        </p:style>
      </p:sp>
      <p:sp>
        <p:nvSpPr>
          <p:cNvPr id="217" name="CustomShape 3"/>
          <p:cNvSpPr/>
          <p:nvPr/>
        </p:nvSpPr>
        <p:spPr>
          <a:xfrm>
            <a:off x="6602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40280" cy="1894680"/>
          </a:xfrm>
          <a:prstGeom prst="rect">
            <a:avLst/>
          </a:prstGeom>
          <a:ln w="0">
            <a:noFill/>
          </a:ln>
        </p:spPr>
      </p:pic>
      <p:sp>
        <p:nvSpPr>
          <p:cNvPr id="220" name="CustomShape 5"/>
          <p:cNvSpPr/>
          <p:nvPr/>
        </p:nvSpPr>
        <p:spPr>
          <a:xfrm>
            <a:off x="965880" y="3386160"/>
            <a:ext cx="25027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40280" cy="1894680"/>
          </a:xfrm>
          <a:prstGeom prst="rect">
            <a:avLst/>
          </a:prstGeom>
          <a:ln w="0">
            <a:noFill/>
          </a:ln>
        </p:spPr>
      </p:pic>
      <p:sp>
        <p:nvSpPr>
          <p:cNvPr id="222" name="CustomShape 6"/>
          <p:cNvSpPr/>
          <p:nvPr/>
        </p:nvSpPr>
        <p:spPr>
          <a:xfrm>
            <a:off x="5195160" y="33861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6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40280" cy="1894680"/>
          </a:xfrm>
          <a:prstGeom prst="rect">
            <a:avLst/>
          </a:prstGeom>
          <a:ln w="0">
            <a:noFill/>
          </a:ln>
        </p:spPr>
      </p:pic>
      <p:sp>
        <p:nvSpPr>
          <p:cNvPr id="225" name="CustomShape 8"/>
          <p:cNvSpPr/>
          <p:nvPr/>
        </p:nvSpPr>
        <p:spPr>
          <a:xfrm>
            <a:off x="5195160" y="62139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560" cy="1825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8161</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2021-03-17T10:33:28Z</dcterms:modified>
  <cp:revision>758</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